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3D16E-6999-904E-4646-999FD8A23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BF88BF-EE8E-AB7A-BF2A-8105C27AF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C69BA-BCC2-1417-89EE-C9262C845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9BA1-AA84-441F-9283-EB98792F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A6377-A8C3-DA56-C281-0399E79B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2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855D3-CD3B-F6AB-C462-584206C58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361D8D-2F43-614F-739F-340BFC65C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5C63C-3057-CB72-C742-187D283F2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5AC6B-5088-3271-E97E-13C92D024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A7BFE-BF73-19AD-2EB8-A2E34AB7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64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8C2517-64ED-4131-F9A4-A7A9DCCB60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4820B-6F4A-2FA0-1C17-245FE2955A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31B10-F6E1-4541-5609-676C1C3AD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E3ED0-CC59-B94F-4086-F4143EDEE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C0EB2-B9B6-424F-ED83-C2C2462FF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58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E9D6-215C-49FA-BB56-E71A526FD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22976-40F7-75E9-2831-AAB30033B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7C22-6364-AFE9-41A7-1767C054F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42333-924B-D4C5-BFE0-05DB838F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58509-36C9-AF58-15F5-C26ED9D55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2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492F8-E948-3DF1-8581-F75BC9ECF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840C0-27E6-0632-C4AD-60AA536C8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D9321-F395-B7B1-3F98-05545160D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7AE36-565B-2E9C-4934-A0449C764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D5A9A-6250-D872-55AF-BDEF7D654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80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0065-B601-2204-B704-62A4D0AE5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035E3-2DE1-16E2-A471-5D59BB399C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CFFD5-8B00-9B3D-D67A-C4BB28CE7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C6CD7-9CE4-BEE7-D941-D740BF24A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064D3-C4F4-BE54-DC0F-4632CC189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4A823-2DDF-F30F-0EE1-6C0D0C6D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511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FE24B-1B8A-8CF3-1F87-797804111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E000C5-961E-98B5-3ECB-B579D9899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496AAC-9EF9-44D1-8358-ECC159160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195A5C-07BA-63B7-D205-B419B9622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76609B-0CCA-3150-1B0B-9ACB72725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80ACF5-4C56-AEFD-14C8-866123C7E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5A03B1-3C76-B81D-8B06-FCA1C14A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D09DA3-5A8D-D91C-56FA-535465C3D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88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C7936-671F-AC40-5E78-F411A48DA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663552-BEF9-0515-EECF-41CE04B7B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8AAA-F532-DA77-81DC-3209A356E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4ABB7-A973-FA0A-8BF2-EFDB9E28C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6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19067D-7263-C59F-8008-75579D81B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FC4D07-44E0-8A89-F083-50F2682A5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15FE3-FEBF-6F2B-B7F0-F62CF41F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0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2D425-1BD3-AC95-2D16-E42436F77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112C2-FAE0-1329-C360-55EF1E0B6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AAEE9-60CB-7A69-C46B-67A79C272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9CF9E-B314-8611-CF96-029D04C0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EF1B1B-D645-65D5-7A48-CD5612BB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8B788-A7BB-0724-22F7-28430647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24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45306-B455-4D0D-683E-58C6C83D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79AAAE-3CF4-8D99-6E3B-F13BEC5E9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D65D4E-641F-117A-DB86-2E6770F5E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DBC7B-16AC-F83D-7080-95B4365F5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4B4CD-D9D4-84A9-13B9-F2F3DEBA6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57BEC7-5F55-BDCA-4BC4-8D5F52DF5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0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04BC76-6BA3-6953-FE54-B472C5444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DEFD5-2494-F62C-2B50-15E3B1137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DE952-4E3F-235D-A87A-F0D0F0047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2EB3-7422-4101-89F0-89BEEC8C6DCA}" type="datetimeFigureOut">
              <a:rPr lang="en-GB" smtClean="0"/>
              <a:t>07/11/2023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8299B-41AB-5EB9-B2CF-BD894DA2E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BAD2E-1097-B96A-1DA6-7A8A47942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89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996043" y="391886"/>
            <a:ext cx="1595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B7DE592-DF87-B5BD-52F3-673F07B1EF66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9548B86-DBB7-7ED3-2975-5DC91677F96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84EC557-53CF-EDC0-64E8-2DC37CE70F86}"/>
                </a:ext>
              </a:extLst>
            </p:cNvPr>
            <p:cNvSpPr txBox="1"/>
            <p:nvPr/>
          </p:nvSpPr>
          <p:spPr>
            <a:xfrm>
              <a:off x="7945891" y="4153209"/>
              <a:ext cx="1328737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0.810</a:t>
              </a:r>
            </a:p>
            <a:p>
              <a:r>
                <a:rPr lang="en-GB" sz="1100" dirty="0"/>
                <a:t>PXD002222 0.893</a:t>
              </a:r>
            </a:p>
            <a:p>
              <a:r>
                <a:rPr lang="en-GB" sz="1100" dirty="0"/>
                <a:t>PXD002756 0.728</a:t>
              </a:r>
            </a:p>
            <a:p>
              <a:r>
                <a:rPr lang="en-GB" sz="1100" dirty="0"/>
                <a:t>PXD004705 0.916</a:t>
              </a:r>
            </a:p>
            <a:p>
              <a:r>
                <a:rPr lang="en-GB" sz="1100" dirty="0"/>
                <a:t>PXD004939 0.912</a:t>
              </a:r>
            </a:p>
            <a:p>
              <a:r>
                <a:rPr lang="en-GB" sz="1100" dirty="0"/>
                <a:t>PXD005241 0.885</a:t>
              </a:r>
            </a:p>
            <a:p>
              <a:r>
                <a:rPr lang="en-GB" sz="1100" dirty="0"/>
                <a:t>PXD012764 0.785</a:t>
              </a:r>
            </a:p>
            <a:p>
              <a:r>
                <a:rPr lang="en-GB" sz="1100" dirty="0"/>
                <a:t>PXD019291 0.839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531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41B8F20-A638-BB1A-190D-D3D69AFF83D1}"/>
              </a:ext>
            </a:extLst>
          </p:cNvPr>
          <p:cNvSpPr txBox="1"/>
          <p:nvPr/>
        </p:nvSpPr>
        <p:spPr>
          <a:xfrm>
            <a:off x="816429" y="187779"/>
            <a:ext cx="2245178" cy="375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PEP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07376A3-2364-89EF-4D13-961F06B1F502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CA29973-F6CE-4838-E169-DEBD94AB1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1BBA5BB-D0C5-34DE-DE6F-6F4F8C357D57}"/>
                </a:ext>
              </a:extLst>
            </p:cNvPr>
            <p:cNvSpPr txBox="1"/>
            <p:nvPr/>
          </p:nvSpPr>
          <p:spPr>
            <a:xfrm>
              <a:off x="7970384" y="4145047"/>
              <a:ext cx="1287916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0.871</a:t>
              </a:r>
            </a:p>
            <a:p>
              <a:r>
                <a:rPr lang="en-GB" sz="1100" dirty="0"/>
                <a:t>PXD002222 0.922</a:t>
              </a:r>
            </a:p>
            <a:p>
              <a:r>
                <a:rPr lang="en-GB" sz="1100" dirty="0"/>
                <a:t>PXD002756 0.953</a:t>
              </a:r>
            </a:p>
            <a:p>
              <a:r>
                <a:rPr lang="en-GB" sz="1100" dirty="0"/>
                <a:t>PXD004705 0.963</a:t>
              </a:r>
            </a:p>
            <a:p>
              <a:r>
                <a:rPr lang="en-GB" sz="1100" dirty="0"/>
                <a:t>PXD004939 0.966</a:t>
              </a:r>
            </a:p>
            <a:p>
              <a:r>
                <a:rPr lang="en-GB" sz="1100" dirty="0"/>
                <a:t>PXD005241 0.956</a:t>
              </a:r>
            </a:p>
            <a:p>
              <a:r>
                <a:rPr lang="en-GB" sz="1100" dirty="0"/>
                <a:t>PXD012764 0.946</a:t>
              </a:r>
            </a:p>
            <a:p>
              <a:r>
                <a:rPr lang="en-GB" sz="1100" dirty="0"/>
                <a:t>PXD019291 0.916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75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974985-515A-FD4E-5BD5-2C16166F9D4B}"/>
              </a:ext>
            </a:extLst>
          </p:cNvPr>
          <p:cNvSpPr txBox="1"/>
          <p:nvPr/>
        </p:nvSpPr>
        <p:spPr>
          <a:xfrm>
            <a:off x="816429" y="187779"/>
            <a:ext cx="2245178" cy="375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AE41BFC2-C105-FCDC-B599-3494C4981C5B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4E3B758-C810-BE62-98FB-C69220ED3F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6087186-E205-909C-5B1D-FDB3D642F587}"/>
                </a:ext>
              </a:extLst>
            </p:cNvPr>
            <p:cNvSpPr txBox="1"/>
            <p:nvPr/>
          </p:nvSpPr>
          <p:spPr>
            <a:xfrm>
              <a:off x="7929564" y="4145046"/>
              <a:ext cx="1206273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0.809</a:t>
              </a:r>
            </a:p>
            <a:p>
              <a:r>
                <a:rPr lang="en-GB" sz="1100" dirty="0"/>
                <a:t>PXD002222 0.890</a:t>
              </a:r>
            </a:p>
            <a:p>
              <a:r>
                <a:rPr lang="en-GB" sz="1100" dirty="0"/>
                <a:t>PXD002756 0.724</a:t>
              </a:r>
            </a:p>
            <a:p>
              <a:r>
                <a:rPr lang="en-GB" sz="1100" dirty="0"/>
                <a:t>PXD004705 0.914</a:t>
              </a:r>
            </a:p>
            <a:p>
              <a:r>
                <a:rPr lang="en-GB" sz="1100" dirty="0"/>
                <a:t>PXD004939 0.909</a:t>
              </a:r>
            </a:p>
            <a:p>
              <a:r>
                <a:rPr lang="en-GB" sz="1100" dirty="0"/>
                <a:t>PXD005241 0.882</a:t>
              </a:r>
            </a:p>
            <a:p>
              <a:r>
                <a:rPr lang="en-GB" sz="1100" dirty="0"/>
                <a:t>PXD012764 0.783</a:t>
              </a:r>
            </a:p>
            <a:p>
              <a:r>
                <a:rPr lang="en-GB" sz="1100" dirty="0"/>
                <a:t>PXD019291 0.837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4370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Score: Removing no choice peptides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5901D3D-EBEC-3103-0F08-054A7F816DB2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058064-317E-F867-7440-A50B0380DF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EA3CECEC-4AF6-8545-F175-610E579FCEEB}"/>
                </a:ext>
              </a:extLst>
            </p:cNvPr>
            <p:cNvSpPr txBox="1"/>
            <p:nvPr/>
          </p:nvSpPr>
          <p:spPr>
            <a:xfrm>
              <a:off x="7981271" y="4153211"/>
              <a:ext cx="1342343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0.842</a:t>
              </a:r>
            </a:p>
            <a:p>
              <a:r>
                <a:rPr lang="en-GB" sz="1100" dirty="0"/>
                <a:t>PXD002222 0.942</a:t>
              </a:r>
            </a:p>
            <a:p>
              <a:r>
                <a:rPr lang="en-GB" sz="1100" dirty="0"/>
                <a:t>PXD002756 0.776</a:t>
              </a:r>
            </a:p>
            <a:p>
              <a:r>
                <a:rPr lang="en-GB" sz="1100" dirty="0"/>
                <a:t>PXD004705 0.961</a:t>
              </a:r>
            </a:p>
            <a:p>
              <a:r>
                <a:rPr lang="en-GB" sz="1100" dirty="0"/>
                <a:t>PXD004939 0.963</a:t>
              </a:r>
            </a:p>
            <a:p>
              <a:r>
                <a:rPr lang="en-GB" sz="1100" dirty="0"/>
                <a:t>PXD005241 0.919</a:t>
              </a:r>
            </a:p>
            <a:p>
              <a:r>
                <a:rPr lang="en-GB" sz="1100" dirty="0"/>
                <a:t>PXD012764 0.857</a:t>
              </a:r>
            </a:p>
            <a:p>
              <a:r>
                <a:rPr lang="en-GB" sz="1100" dirty="0"/>
                <a:t>PXD019291 0.897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228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PEP: Removing no choice peptides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AE98625-4481-E8CC-CABA-0ACCA0C18145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ABEDE5F1-66A5-E03C-E5A2-3258E38DAE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8781740-EBAB-3B59-D708-518254009609}"/>
                </a:ext>
              </a:extLst>
            </p:cNvPr>
            <p:cNvSpPr txBox="1"/>
            <p:nvPr/>
          </p:nvSpPr>
          <p:spPr>
            <a:xfrm>
              <a:off x="7962220" y="4128718"/>
              <a:ext cx="1263423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0.882</a:t>
              </a:r>
            </a:p>
            <a:p>
              <a:r>
                <a:rPr lang="en-GB" sz="1100" dirty="0"/>
                <a:t>PXD002222 0.935</a:t>
              </a:r>
            </a:p>
            <a:p>
              <a:r>
                <a:rPr lang="en-GB" sz="1100" dirty="0"/>
                <a:t>PXD002756 0.956</a:t>
              </a:r>
            </a:p>
            <a:p>
              <a:r>
                <a:rPr lang="en-GB" sz="1100" dirty="0"/>
                <a:t>PXD004705 0.964</a:t>
              </a:r>
            </a:p>
            <a:p>
              <a:r>
                <a:rPr lang="en-GB" sz="1100" dirty="0"/>
                <a:t>PXD004939 0.965</a:t>
              </a:r>
            </a:p>
            <a:p>
              <a:r>
                <a:rPr lang="en-GB" sz="1100" dirty="0"/>
                <a:t>PXD005241 0.962</a:t>
              </a:r>
            </a:p>
            <a:p>
              <a:r>
                <a:rPr lang="en-GB" sz="1100" dirty="0"/>
                <a:t>PXD012764 0.940</a:t>
              </a:r>
            </a:p>
            <a:p>
              <a:r>
                <a:rPr lang="en-GB" sz="1100" dirty="0"/>
                <a:t>PXD019291 0.919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728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Score: Removing no choice peptides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7CC945-3BEB-F903-20A4-5B31F8F50CAB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2A10FA4-302F-B0D3-6AC5-D24A6853CD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0F07B1D-BB3F-01F6-C652-E288DE15FC00}"/>
                </a:ext>
              </a:extLst>
            </p:cNvPr>
            <p:cNvSpPr txBox="1"/>
            <p:nvPr/>
          </p:nvSpPr>
          <p:spPr>
            <a:xfrm>
              <a:off x="7978550" y="4139291"/>
              <a:ext cx="1238930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0.841</a:t>
              </a:r>
            </a:p>
            <a:p>
              <a:r>
                <a:rPr lang="en-GB" sz="1100" dirty="0"/>
                <a:t>PXD002222 0.942</a:t>
              </a:r>
            </a:p>
            <a:p>
              <a:r>
                <a:rPr lang="en-GB" sz="1100" dirty="0"/>
                <a:t>PXD002756 0.773</a:t>
              </a:r>
            </a:p>
            <a:p>
              <a:r>
                <a:rPr lang="en-GB" sz="1100" dirty="0"/>
                <a:t>PXD004705 0.960</a:t>
              </a:r>
            </a:p>
            <a:p>
              <a:r>
                <a:rPr lang="en-GB" sz="1100" dirty="0"/>
                <a:t>PXD004939 0.962</a:t>
              </a:r>
            </a:p>
            <a:p>
              <a:r>
                <a:rPr lang="en-GB" sz="1100" dirty="0"/>
                <a:t>PXD005241 0.918</a:t>
              </a:r>
            </a:p>
            <a:p>
              <a:r>
                <a:rPr lang="en-GB" sz="1100" dirty="0"/>
                <a:t>PXD012764 0.855</a:t>
              </a:r>
            </a:p>
            <a:p>
              <a:r>
                <a:rPr lang="en-GB" sz="1100" dirty="0"/>
                <a:t>PXD019291 0.897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103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Score: Removing Peptides with Alanine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91561E-93EA-91C0-CD7C-B3064D52F43D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CF9089A-4490-35A9-FF6E-EA613BC2D6F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EEC8001-7B50-C806-0F16-39FFE2C53DCF}"/>
                </a:ext>
              </a:extLst>
            </p:cNvPr>
            <p:cNvSpPr txBox="1"/>
            <p:nvPr/>
          </p:nvSpPr>
          <p:spPr>
            <a:xfrm>
              <a:off x="7954057" y="4145046"/>
              <a:ext cx="1230766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0.970</a:t>
              </a:r>
            </a:p>
            <a:p>
              <a:r>
                <a:rPr lang="en-GB" sz="1100" dirty="0"/>
                <a:t>PXD002222 0.896</a:t>
              </a:r>
            </a:p>
            <a:p>
              <a:r>
                <a:rPr lang="en-GB" sz="1100" dirty="0"/>
                <a:t>PXD002756 0.921</a:t>
              </a:r>
            </a:p>
            <a:p>
              <a:r>
                <a:rPr lang="en-GB" sz="1100" dirty="0"/>
                <a:t>PXD004705 0.928</a:t>
              </a:r>
            </a:p>
            <a:p>
              <a:r>
                <a:rPr lang="en-GB" sz="1100" dirty="0"/>
                <a:t>PXD004939 0.922</a:t>
              </a:r>
            </a:p>
            <a:p>
              <a:r>
                <a:rPr lang="en-GB" sz="1100" dirty="0"/>
                <a:t>PXD005241 0.908</a:t>
              </a:r>
            </a:p>
            <a:p>
              <a:r>
                <a:rPr lang="en-GB" sz="1100" dirty="0"/>
                <a:t>PXD012764 0.853</a:t>
              </a:r>
            </a:p>
            <a:p>
              <a:r>
                <a:rPr lang="en-GB" sz="1100" dirty="0"/>
                <a:t>PXD019291 0.839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810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PEP: Removing Peptides with Alanine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D0FCA7E-FB34-C888-466E-23CFF6BD74E6}"/>
              </a:ext>
            </a:extLst>
          </p:cNvPr>
          <p:cNvGrpSpPr/>
          <p:nvPr/>
        </p:nvGrpSpPr>
        <p:grpSpPr>
          <a:xfrm>
            <a:off x="2408911" y="761621"/>
            <a:ext cx="7161905" cy="4828571"/>
            <a:chOff x="2408911" y="761621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95AA71D-66AF-FD00-C9C4-160DD8D9A79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08911" y="761621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D2E8465-B4FF-E842-9FCA-A11A41F993E3}"/>
                </a:ext>
              </a:extLst>
            </p:cNvPr>
            <p:cNvSpPr txBox="1"/>
            <p:nvPr/>
          </p:nvSpPr>
          <p:spPr>
            <a:xfrm>
              <a:off x="7815263" y="3883789"/>
              <a:ext cx="1263423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0.877</a:t>
              </a:r>
            </a:p>
            <a:p>
              <a:r>
                <a:rPr lang="en-GB" sz="1100" dirty="0"/>
                <a:t>PXD002222 0.916</a:t>
              </a:r>
            </a:p>
            <a:p>
              <a:r>
                <a:rPr lang="en-GB" sz="1100" dirty="0"/>
                <a:t>PXD002756 0.974</a:t>
              </a:r>
            </a:p>
            <a:p>
              <a:r>
                <a:rPr lang="en-GB" sz="1100" dirty="0"/>
                <a:t>PXD004705 0.964</a:t>
              </a:r>
            </a:p>
            <a:p>
              <a:r>
                <a:rPr lang="en-GB" sz="1100" dirty="0"/>
                <a:t>PXD004939 0.967</a:t>
              </a:r>
            </a:p>
            <a:p>
              <a:r>
                <a:rPr lang="en-GB" sz="1100" dirty="0"/>
                <a:t>PXD005241 0.962</a:t>
              </a:r>
            </a:p>
            <a:p>
              <a:r>
                <a:rPr lang="en-GB" sz="1100" dirty="0"/>
                <a:t>PXD012764 0.955</a:t>
              </a:r>
            </a:p>
            <a:p>
              <a:r>
                <a:rPr lang="en-GB" sz="1100" dirty="0"/>
                <a:t>PXD019291 0.917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7264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Score: Removing Peptides with Alanine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C2D62DA-033D-A877-B1F2-9C11E44DD2D4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3857529-A105-6FB7-D209-12FFD7600C7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5995276-55E3-B965-961E-EEDDA6691489}"/>
                </a:ext>
              </a:extLst>
            </p:cNvPr>
            <p:cNvSpPr txBox="1"/>
            <p:nvPr/>
          </p:nvSpPr>
          <p:spPr>
            <a:xfrm>
              <a:off x="7921399" y="4145046"/>
              <a:ext cx="1247094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 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0.970</a:t>
              </a:r>
            </a:p>
            <a:p>
              <a:r>
                <a:rPr lang="en-GB" sz="1100" dirty="0"/>
                <a:t>PXD002222 0.894</a:t>
              </a:r>
            </a:p>
            <a:p>
              <a:r>
                <a:rPr lang="en-GB" sz="1100" dirty="0"/>
                <a:t>PXD002756 0.921</a:t>
              </a:r>
            </a:p>
            <a:p>
              <a:r>
                <a:rPr lang="en-GB" sz="1100" dirty="0"/>
                <a:t>PXD004705 0.927</a:t>
              </a:r>
            </a:p>
            <a:p>
              <a:r>
                <a:rPr lang="en-GB" sz="1100" dirty="0"/>
                <a:t>PXD004939 0.921</a:t>
              </a:r>
            </a:p>
            <a:p>
              <a:r>
                <a:rPr lang="en-GB" sz="1100" dirty="0"/>
                <a:t>PXD005241 0.905</a:t>
              </a:r>
            </a:p>
            <a:p>
              <a:r>
                <a:rPr lang="en-GB" sz="1100" dirty="0"/>
                <a:t>PXD012764 0.849</a:t>
              </a:r>
            </a:p>
            <a:p>
              <a:r>
                <a:rPr lang="en-GB" sz="1100" dirty="0"/>
                <a:t>PXD019291 0.838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7016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748</TotalTime>
  <Words>208</Words>
  <Application>Microsoft Office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Camacho</dc:creator>
  <cp:lastModifiedBy>Martin Camacho, Oscar Jorge</cp:lastModifiedBy>
  <cp:revision>7</cp:revision>
  <dcterms:created xsi:type="dcterms:W3CDTF">2023-10-31T10:41:47Z</dcterms:created>
  <dcterms:modified xsi:type="dcterms:W3CDTF">2023-11-07T11:01:12Z</dcterms:modified>
</cp:coreProperties>
</file>